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5" autoAdjust="0"/>
    <p:restoredTop sz="94660"/>
  </p:normalViewPr>
  <p:slideViewPr>
    <p:cSldViewPr snapToGrid="0">
      <p:cViewPr>
        <p:scale>
          <a:sx n="75" d="100"/>
          <a:sy n="75" d="100"/>
        </p:scale>
        <p:origin x="14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1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5BA76-3593-4337-BD77-182C5FFE9604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9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DCCA0-14C9-461B-9860-64C4A672EA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715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6" y="1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29841-68C9-47D5-8D6B-AE8F07BC83BD}" type="datetimeFigureOut">
              <a:rPr lang="ru-RU" smtClean="0"/>
              <a:t>08.06.2021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0363" y="849313"/>
            <a:ext cx="15875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1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6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D52CD-8176-4F49-8686-EAE60F75E8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09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1pPr>
    <a:lvl2pPr marL="229200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2pPr>
    <a:lvl3pPr marL="458401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3pPr>
    <a:lvl4pPr marL="687600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4pPr>
    <a:lvl5pPr marL="916801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5pPr>
    <a:lvl6pPr marL="1146001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6pPr>
    <a:lvl7pPr marL="1375200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7pPr>
    <a:lvl8pPr marL="1604402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8pPr>
    <a:lvl9pPr marL="1833603" algn="l" defTabSz="458401" rtl="0" eaLnBrk="1" latinLnBrk="0" hangingPunct="1">
      <a:defRPr sz="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70363" y="849313"/>
            <a:ext cx="1587500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54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AD0-267F-4A82-894E-F665838AD65B}" type="datetime1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91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39E7-EE78-495B-A515-0BCAEACEACF8}" type="datetime1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C29D3-0594-4002-9B57-57D71AA2C986}" type="datetime1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7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C8CC-92B9-4321-9F8E-97B380225DB2}" type="datetime1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4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C1EC-76FA-492F-B2B1-C177BB1B36D7}" type="datetime1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2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35D0-52CF-4A23-9408-CFB733392BD2}" type="datetime1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46ABC-F469-46B6-86D6-D124B33B2E50}" type="datetime1">
              <a:rPr lang="ru-RU" smtClean="0"/>
              <a:t>08.06.2021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5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88091-7BBB-4E3C-A038-8C0525334816}" type="datetime1">
              <a:rPr lang="ru-RU" smtClean="0"/>
              <a:t>08.06.2021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3B494-60B6-4EB4-9349-A194BD9A28ED}" type="datetime1">
              <a:rPr lang="ru-RU" smtClean="0"/>
              <a:t>08.06.2021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66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399-87AF-4BC3-A246-735A9197E95A}" type="datetime1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10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796C-3CC4-48CF-8FC5-DD2DA265922C}" type="datetime1">
              <a:rPr lang="ru-RU" smtClean="0"/>
              <a:t>08.06.2021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5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9FE6-72D6-4129-A759-0B9B6637BD0D}" type="datetime1">
              <a:rPr lang="ru-RU" smtClean="0"/>
              <a:t>08.06.2021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18325-F19F-4E85-B460-F337646205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7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-245004" y="1261935"/>
            <a:ext cx="7103004" cy="608632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2" tIns="20896" rIns="41792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23"/>
          </a:p>
        </p:txBody>
      </p:sp>
      <p:sp>
        <p:nvSpPr>
          <p:cNvPr id="21" name="Прямоугольник 20"/>
          <p:cNvSpPr/>
          <p:nvPr/>
        </p:nvSpPr>
        <p:spPr>
          <a:xfrm>
            <a:off x="1845772" y="1343157"/>
            <a:ext cx="3149865" cy="593305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1"/>
          </a:p>
        </p:txBody>
      </p:sp>
      <p:sp>
        <p:nvSpPr>
          <p:cNvPr id="6" name="Прямоугольник 5"/>
          <p:cNvSpPr/>
          <p:nvPr/>
        </p:nvSpPr>
        <p:spPr>
          <a:xfrm>
            <a:off x="-245004" y="7369415"/>
            <a:ext cx="7103004" cy="2536584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2" tIns="20896" rIns="41792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23"/>
          </a:p>
        </p:txBody>
      </p:sp>
      <p:sp>
        <p:nvSpPr>
          <p:cNvPr id="15" name="Овал 14"/>
          <p:cNvSpPr/>
          <p:nvPr/>
        </p:nvSpPr>
        <p:spPr>
          <a:xfrm>
            <a:off x="2782179" y="8249435"/>
            <a:ext cx="1746706" cy="151071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2" tIns="20896" rIns="41792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23"/>
          </a:p>
        </p:txBody>
      </p:sp>
      <p:sp>
        <p:nvSpPr>
          <p:cNvPr id="7" name="Овал 6"/>
          <p:cNvSpPr/>
          <p:nvPr/>
        </p:nvSpPr>
        <p:spPr>
          <a:xfrm>
            <a:off x="2043502" y="6948365"/>
            <a:ext cx="1760106" cy="1553755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2" tIns="20896" rIns="41792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23"/>
          </a:p>
        </p:txBody>
      </p:sp>
      <p:sp>
        <p:nvSpPr>
          <p:cNvPr id="14" name="Трапеция 13"/>
          <p:cNvSpPr/>
          <p:nvPr/>
        </p:nvSpPr>
        <p:spPr>
          <a:xfrm rot="10800000">
            <a:off x="472214" y="7511360"/>
            <a:ext cx="383939" cy="1711164"/>
          </a:xfrm>
          <a:prstGeom prst="trapezoid">
            <a:avLst/>
          </a:prstGeom>
          <a:solidFill>
            <a:schemeClr val="bg1"/>
          </a:solidFill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2" tIns="20896" rIns="41792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23"/>
          </a:p>
        </p:txBody>
      </p:sp>
      <p:sp>
        <p:nvSpPr>
          <p:cNvPr id="17" name="TextBox 16"/>
          <p:cNvSpPr txBox="1"/>
          <p:nvPr/>
        </p:nvSpPr>
        <p:spPr>
          <a:xfrm>
            <a:off x="1251157" y="8434627"/>
            <a:ext cx="1587878" cy="110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Расскажите детям, как выглядит борщевик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90957" y="7462893"/>
            <a:ext cx="1714308" cy="2370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Объясните им, что нельзя играть с его стеблями и ходить босиком по скошенной траве, где есть пеньки борщевика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58914" y="191877"/>
            <a:ext cx="2153581" cy="60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79" b="1" dirty="0">
                <a:solidFill>
                  <a:schemeClr val="bg1"/>
                </a:solidFill>
              </a:rPr>
              <a:t>ПОСЛЕ КОНТАКТА С СОКОМ БОРЩЕВИКА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-245004" y="-9441"/>
            <a:ext cx="7103004" cy="1262672"/>
          </a:xfrm>
          <a:prstGeom prst="rect">
            <a:avLst/>
          </a:prstGeom>
          <a:solidFill>
            <a:srgbClr val="00CC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1792" tIns="20896" rIns="41792" bIns="208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823"/>
          </a:p>
        </p:txBody>
      </p:sp>
      <p:sp>
        <p:nvSpPr>
          <p:cNvPr id="19" name="TextBox 18"/>
          <p:cNvSpPr txBox="1"/>
          <p:nvPr/>
        </p:nvSpPr>
        <p:spPr>
          <a:xfrm>
            <a:off x="1672654" y="63818"/>
            <a:ext cx="3496099" cy="1126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39" dirty="0">
                <a:solidFill>
                  <a:schemeClr val="bg1"/>
                </a:solidFill>
              </a:rPr>
              <a:t>БЕРЕГИСЬ!</a:t>
            </a:r>
          </a:p>
          <a:p>
            <a:pPr algn="ctr"/>
            <a:r>
              <a:rPr lang="ru-RU" sz="2239" b="1" dirty="0">
                <a:solidFill>
                  <a:schemeClr val="bg1"/>
                </a:solidFill>
              </a:rPr>
              <a:t>БОРЩЕВИК СОСНОВСКОГО</a:t>
            </a:r>
          </a:p>
          <a:p>
            <a:pPr algn="ctr"/>
            <a:r>
              <a:rPr lang="ru-RU" sz="2239" dirty="0">
                <a:solidFill>
                  <a:schemeClr val="bg1"/>
                </a:solidFill>
              </a:rPr>
              <a:t>НЕ ТРОГАЙ ЭТО РАСТЕНИЕ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042" y="1482524"/>
            <a:ext cx="166366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bg1"/>
                </a:solidFill>
              </a:rPr>
              <a:t>ЗАЩИТА</a:t>
            </a:r>
          </a:p>
          <a:p>
            <a:r>
              <a:rPr lang="ru-RU" sz="1500" b="1" dirty="0">
                <a:solidFill>
                  <a:schemeClr val="bg1"/>
                </a:solidFill>
              </a:rPr>
              <a:t>Не трогайте растение. Под влиянием его сока и солнечного света образуется ожог.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42" y="3393546"/>
            <a:ext cx="159890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bg1"/>
                </a:solidFill>
              </a:rPr>
              <a:t>ЕСЛИ НА ВАС ПОПАЛ СОК БОРЩЕВИКА</a:t>
            </a:r>
          </a:p>
          <a:p>
            <a:pPr marL="89600" indent="-8960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bg1"/>
                </a:solidFill>
              </a:rPr>
              <a:t>Тщательно смойте его  водой с мылом или спиртом.</a:t>
            </a:r>
          </a:p>
          <a:p>
            <a:pPr marL="89600" indent="-8960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bg1"/>
                </a:solidFill>
              </a:rPr>
              <a:t>Защитите поверхность кожи от солнечного света в течение 2-3 суток.</a:t>
            </a:r>
          </a:p>
          <a:p>
            <a:pPr marL="89600" indent="-89600"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chemeClr val="bg1"/>
                </a:solidFill>
              </a:rPr>
              <a:t>Обратитесь к врачу.</a:t>
            </a:r>
          </a:p>
        </p:txBody>
      </p:sp>
      <p:sp>
        <p:nvSpPr>
          <p:cNvPr id="26" name="Овал 25"/>
          <p:cNvSpPr/>
          <p:nvPr/>
        </p:nvSpPr>
        <p:spPr>
          <a:xfrm flipV="1">
            <a:off x="547495" y="9338764"/>
            <a:ext cx="246740" cy="30172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21"/>
          </a:p>
        </p:txBody>
      </p:sp>
      <p:sp>
        <p:nvSpPr>
          <p:cNvPr id="31" name="TextBox 30"/>
          <p:cNvSpPr txBox="1"/>
          <p:nvPr/>
        </p:nvSpPr>
        <p:spPr>
          <a:xfrm>
            <a:off x="5138887" y="1482524"/>
            <a:ext cx="1719113" cy="3536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bg1"/>
                </a:solidFill>
              </a:rPr>
              <a:t>О способах искоренения зарослей борщевика Сосновского, прошедших проверку в полевых опытах и показавших свою эффективность, мерах безопасности при работе с </a:t>
            </a:r>
            <a:r>
              <a:rPr lang="ru-RU" sz="1500" b="1" dirty="0" smtClean="0">
                <a:solidFill>
                  <a:schemeClr val="bg1"/>
                </a:solidFill>
              </a:rPr>
              <a:t>растениями </a:t>
            </a:r>
            <a:r>
              <a:rPr lang="ru-RU" sz="1500" b="1" dirty="0">
                <a:solidFill>
                  <a:schemeClr val="bg1"/>
                </a:solidFill>
              </a:rPr>
              <a:t>узнай по </a:t>
            </a:r>
            <a:r>
              <a:rPr lang="en-US" sz="1500" b="1" dirty="0">
                <a:solidFill>
                  <a:schemeClr val="bg1"/>
                </a:solidFill>
              </a:rPr>
              <a:t>QR-</a:t>
            </a:r>
            <a:r>
              <a:rPr lang="ru-RU" sz="1500" b="1" dirty="0">
                <a:solidFill>
                  <a:schemeClr val="bg1"/>
                </a:solidFill>
              </a:rPr>
              <a:t>коду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90196" y="6319032"/>
            <a:ext cx="1616494" cy="780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>
                <a:solidFill>
                  <a:schemeClr val="bg1"/>
                </a:solidFill>
              </a:rPr>
              <a:t>или телефону:</a:t>
            </a:r>
          </a:p>
          <a:p>
            <a:r>
              <a:rPr lang="ru-RU" sz="1500" b="1" dirty="0">
                <a:solidFill>
                  <a:schemeClr val="bg1"/>
                </a:solidFill>
              </a:rPr>
              <a:t> 255-440  </a:t>
            </a:r>
          </a:p>
          <a:p>
            <a:r>
              <a:rPr lang="ru-RU" sz="1500" b="1" dirty="0">
                <a:solidFill>
                  <a:schemeClr val="bg1"/>
                </a:solidFill>
              </a:rPr>
              <a:t>(доб. 1145)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7970085-CFF9-4BC3-997B-052A451934A9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503" y="4997482"/>
            <a:ext cx="1270007" cy="1241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5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121</Words>
  <Application>Microsoft Office PowerPoint</Application>
  <PresentationFormat>Лист A4 (210x297 мм)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Лобов Денис Викторович</dc:creator>
  <cp:lastModifiedBy>Попов Тимофей Евгеньевич</cp:lastModifiedBy>
  <cp:revision>25</cp:revision>
  <cp:lastPrinted>2021-06-08T07:00:30Z</cp:lastPrinted>
  <dcterms:created xsi:type="dcterms:W3CDTF">2021-06-04T14:24:35Z</dcterms:created>
  <dcterms:modified xsi:type="dcterms:W3CDTF">2021-06-08T07:09:48Z</dcterms:modified>
</cp:coreProperties>
</file>