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61" r:id="rId3"/>
    <p:sldId id="262" r:id="rId4"/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101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63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9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4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7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24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333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80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65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6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016F-9511-654D-BC1F-F6E55706205C}" type="datetimeFigureOut">
              <a:rPr lang="ru-RU" smtClean="0"/>
              <a:t>22.10.2019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AA71-7C78-D947-8AD7-842EF87AE1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487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Конкурс «Лидеры в здравоохранении»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8" name="Изображение 7" descr="WhatsApp Image 2019-10-21 at 15.12.51.jpeg"/>
          <p:cNvPicPr>
            <a:picLocks noChangeAspect="1"/>
          </p:cNvPicPr>
          <p:nvPr/>
        </p:nvPicPr>
        <p:blipFill>
          <a:blip r:embed="rId2">
            <a:alphaModFix am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689" y="0"/>
            <a:ext cx="2277311" cy="804431"/>
          </a:xfrm>
          <a:prstGeom prst="rect">
            <a:avLst/>
          </a:prstGeom>
        </p:spPr>
      </p:pic>
      <p:pic>
        <p:nvPicPr>
          <p:cNvPr id="9" name="Изображение 8" descr="Снимок экрана 2019-10-21 в 16.39.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56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57989"/>
            <a:ext cx="8229600" cy="31856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Лидеры в здравоохранении 2020  </a:t>
            </a:r>
            <a:r>
              <a:rPr lang="mr-IN" dirty="0" smtClean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это открытый конкурс для управленцев в сфере охраны здоровья нового поколения. Данный проект является уникальным шансом для молодых специалистов попасть в сообщество лидеров, которые определят здоровое будущее России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Изображение 4" descr="WhatsApp Image 2019-10-21 at 15.12.51.jpeg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000" y="0"/>
            <a:ext cx="2304000" cy="808258"/>
          </a:xfrm>
          <a:prstGeom prst="rect">
            <a:avLst/>
          </a:prstGeom>
        </p:spPr>
      </p:pic>
      <p:pic>
        <p:nvPicPr>
          <p:cNvPr id="6" name="Изображение 5" descr="WhatsApp Image 2019-10-21 at 14.57.53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726" y="3871293"/>
            <a:ext cx="5444957" cy="27594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0" y="4638673"/>
            <a:ext cx="3101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Количество участников конкурса на 21.10.2019 в разрезе по регионам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874211" y="5200316"/>
            <a:ext cx="70451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0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Снимок экрана 2019-10-21 в 16.30.11 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" r="1497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32707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6228"/>
                </a:solidFill>
              </a:rPr>
              <a:t>Требования к участникам конкурса</a:t>
            </a:r>
            <a:endParaRPr lang="ru-RU" b="1" dirty="0">
              <a:solidFill>
                <a:srgbClr val="4F6228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Чтобы стать участником трека, нужно соответствовать трем критериям: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возраст до 50 лет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опыт управления в сфере здравоохранения, высшее медицинское образование или образование в сфере организации здравоохранения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Изображение 3" descr="Снимок экрана 2019-10-21 в 16.41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9699"/>
            <a:ext cx="9144000" cy="5060617"/>
          </a:xfrm>
          <a:prstGeom prst="rect">
            <a:avLst/>
          </a:prstGeom>
        </p:spPr>
      </p:pic>
      <p:pic>
        <p:nvPicPr>
          <p:cNvPr id="5" name="Изображение 4" descr="WhatsApp Image 2019-10-21 at 15.12.51.jpeg"/>
          <p:cNvPicPr>
            <a:picLocks noChangeAspect="1"/>
          </p:cNvPicPr>
          <p:nvPr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00" y="0"/>
            <a:ext cx="223200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80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7933C"/>
                </a:solidFill>
              </a:rPr>
              <a:t>Наставники конкурса</a:t>
            </a:r>
            <a:endParaRPr lang="ru-RU" b="1" dirty="0">
              <a:solidFill>
                <a:srgbClr val="77933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2533" y="1293283"/>
            <a:ext cx="4038600" cy="5278967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Скворцова Вероника Игоревна </a:t>
            </a:r>
          </a:p>
          <a:p>
            <a:pPr lvl="0"/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Адамян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Лейла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Вагоевна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 </a:t>
            </a:r>
          </a:p>
          <a:p>
            <a:pPr lvl="0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Багненко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Сергей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Федорович</a:t>
            </a:r>
            <a:endParaRPr lang="ru-RU" sz="2000" dirty="0">
              <a:solidFill>
                <a:schemeClr val="tx2">
                  <a:lumMod val="75000"/>
                </a:schemeClr>
              </a:solidFill>
              <a:cs typeface="Times New Roman"/>
            </a:endParaRPr>
          </a:p>
          <a:p>
            <a:pPr lvl="0"/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Баиндурашвили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Алексей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Георгиевич</a:t>
            </a:r>
          </a:p>
          <a:p>
            <a:pPr lvl="0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Бойцов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Сергей Анатольевич </a:t>
            </a:r>
          </a:p>
          <a:p>
            <a:pPr lvl="0"/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Бокерия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Лео Антонович </a:t>
            </a:r>
          </a:p>
          <a:p>
            <a:pPr lvl="0"/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Глыбочко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Петр Витальевич </a:t>
            </a:r>
          </a:p>
          <a:p>
            <a:pPr lvl="0"/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Готье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Сергей Владимирович </a:t>
            </a:r>
          </a:p>
          <a:p>
            <a:pPr lvl="0"/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Дайхес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Николай Аркадьевич </a:t>
            </a:r>
          </a:p>
          <a:p>
            <a:pPr lvl="0"/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Драпкина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Оксана Михайловна </a:t>
            </a:r>
          </a:p>
          <a:p>
            <a:pPr lvl="0"/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cs typeface="Times New Roman"/>
              </a:rPr>
              <a:t>Каприн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Андрей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Дмитриевич</a:t>
            </a:r>
          </a:p>
          <a:p>
            <a:pPr lvl="0"/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Кекелизе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cs typeface="Times New Roman"/>
              </a:rPr>
              <a:t> Зураб Ильич </a:t>
            </a:r>
            <a:endParaRPr lang="ru-RU" sz="2000" dirty="0">
              <a:solidFill>
                <a:schemeClr val="tx2">
                  <a:lumMod val="75000"/>
                </a:schemeClr>
              </a:solidFill>
              <a:cs typeface="Times New Roman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3283"/>
            <a:ext cx="4038600" cy="536363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Котельников Геннадий Петрович </a:t>
            </a:r>
          </a:p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Кулаков Анатолий Алексеевич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Лобзин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Юрий Владимирович </a:t>
            </a:r>
          </a:p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Лукьянов Сергей Анатольевич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Невзорова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Диана Владимировна </a:t>
            </a:r>
          </a:p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Рошаль Леонид Михайлович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Салагай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Олег Олегович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Стилиди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Иван </a:t>
            </a:r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Сократович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</a:t>
            </a:r>
          </a:p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Стародубов Владимир Иванович </a:t>
            </a:r>
          </a:p>
          <a:p>
            <a:pPr lvl="0"/>
            <a:r>
              <a:rPr lang="ru-RU" sz="2600" dirty="0" smtClean="0">
                <a:solidFill>
                  <a:srgbClr val="17375E"/>
                </a:solidFill>
                <a:cs typeface="Arial"/>
              </a:rPr>
              <a:t>Сухих Геннадий Тихонович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Тутельян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Виктор Александрович  </a:t>
            </a:r>
          </a:p>
          <a:p>
            <a:pPr lvl="0"/>
            <a:r>
              <a:rPr lang="ru-RU" sz="2600" dirty="0" err="1" smtClean="0">
                <a:solidFill>
                  <a:srgbClr val="17375E"/>
                </a:solidFill>
                <a:cs typeface="Arial"/>
              </a:rPr>
              <a:t>Шляхто</a:t>
            </a:r>
            <a:r>
              <a:rPr lang="ru-RU" sz="2600" dirty="0" smtClean="0">
                <a:solidFill>
                  <a:srgbClr val="17375E"/>
                </a:solidFill>
                <a:cs typeface="Arial"/>
              </a:rPr>
              <a:t> Евгений Владимирович </a:t>
            </a:r>
          </a:p>
          <a:p>
            <a:endParaRPr lang="ru-RU" dirty="0"/>
          </a:p>
        </p:txBody>
      </p:sp>
      <p:pic>
        <p:nvPicPr>
          <p:cNvPr id="5" name="Изображение 4" descr="WhatsApp Image 2019-10-21 at 15.12.51.jpeg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000" y="0"/>
            <a:ext cx="2304000" cy="77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67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 descr="Снимок экрана 2019-10-21 в 16.44.5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834" y="0"/>
            <a:ext cx="4455797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8422" y="3006614"/>
            <a:ext cx="4019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Начинаем?)</a:t>
            </a:r>
            <a:endParaRPr lang="ru-RU" sz="4000" dirty="0"/>
          </a:p>
        </p:txBody>
      </p:sp>
      <p:pic>
        <p:nvPicPr>
          <p:cNvPr id="6" name="Изображение 5" descr="WhatsApp Image 2019-10-21 at 15.12.51.jpeg"/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000" y="0"/>
            <a:ext cx="2232000" cy="7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130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Mangal</vt:lpstr>
      <vt:lpstr>Times New Roman</vt:lpstr>
      <vt:lpstr>Тема Office</vt:lpstr>
      <vt:lpstr>Конкурс «Лидеры в здравоохранении»</vt:lpstr>
      <vt:lpstr>Презентация PowerPoint</vt:lpstr>
      <vt:lpstr>Презентация PowerPoint</vt:lpstr>
      <vt:lpstr>Требования к участникам конкурса</vt:lpstr>
      <vt:lpstr>Наставники конкурса</vt:lpstr>
      <vt:lpstr>Презентация PowerPoint</vt:lpstr>
    </vt:vector>
  </TitlesOfParts>
  <Company>Минздрав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«Лидеры в здравоохранении»</dc:title>
  <dc:creator>Ольга  Кичаева</dc:creator>
  <cp:lastModifiedBy>Исакова Оксана Валерьевна</cp:lastModifiedBy>
  <cp:revision>8</cp:revision>
  <dcterms:created xsi:type="dcterms:W3CDTF">2019-10-21T10:37:51Z</dcterms:created>
  <dcterms:modified xsi:type="dcterms:W3CDTF">2019-10-22T14:30:12Z</dcterms:modified>
</cp:coreProperties>
</file>