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6"/>
  </p:notesMasterIdLst>
  <p:sldIdLst>
    <p:sldId id="319" r:id="rId2"/>
    <p:sldId id="320" r:id="rId3"/>
    <p:sldId id="321" r:id="rId4"/>
    <p:sldId id="323" r:id="rId5"/>
    <p:sldId id="322" r:id="rId6"/>
    <p:sldId id="324" r:id="rId7"/>
    <p:sldId id="327" r:id="rId8"/>
    <p:sldId id="325" r:id="rId9"/>
    <p:sldId id="326" r:id="rId10"/>
    <p:sldId id="328" r:id="rId11"/>
    <p:sldId id="329" r:id="rId12"/>
    <p:sldId id="330" r:id="rId13"/>
    <p:sldId id="331" r:id="rId14"/>
    <p:sldId id="33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79D08-2312-4C6D-986A-F6D81934B5AF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EAEBA-5C5B-4AD0-9376-270D4760A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48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127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82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122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671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995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570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34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56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83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886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762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72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9" y="802299"/>
            <a:ext cx="6228916" cy="2541431"/>
          </a:xfrm>
        </p:spPr>
        <p:txBody>
          <a:bodyPr/>
          <a:lstStyle/>
          <a:p>
            <a:r>
              <a:rPr lang="ru-RU" dirty="0" smtClean="0"/>
              <a:t>Профилактика суицидов у детей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презентация подготовлена по материалам </a:t>
            </a:r>
            <a:r>
              <a:rPr lang="en-US" dirty="0" smtClean="0"/>
              <a:t>https</a:t>
            </a:r>
            <a:r>
              <a:rPr lang="en-US" dirty="0" smtClean="0"/>
              <a:t>://yandex.ru/images/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Балина_ЕА\Desktop\по суицидам\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509588"/>
            <a:ext cx="7781925" cy="583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Балина_ЕА\Desktop\по суицидам\31046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4288"/>
            <a:ext cx="9753600" cy="6886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Балина_ЕА\Desktop\по суицидам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Балина_ЕА\Desktop\по суицидам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Балина_ЕА\Desktop\по суицидам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алина_ЕА\Desktop\по суицидам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алина_ЕА\Desktop\по суицидам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Балина_ЕА\Desktop\по суицидам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Балина_ЕА\Desktop\по суицидам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Балина_ЕА\Desktop\по суицидам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Балина_ЕА\Desktop\по суицидам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Балина_ЕА\Desktop\по суицидам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Балина_ЕА\Desktop\по суицидам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1766</TotalTime>
  <Words>13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Галерея</vt:lpstr>
      <vt:lpstr>Профилактика суицидов у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Балина_ЕА</cp:lastModifiedBy>
  <cp:revision>44</cp:revision>
  <dcterms:created xsi:type="dcterms:W3CDTF">2018-02-14T10:05:25Z</dcterms:created>
  <dcterms:modified xsi:type="dcterms:W3CDTF">2018-09-04T10:24:43Z</dcterms:modified>
</cp:coreProperties>
</file>